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89" r:id="rId2"/>
    <p:sldId id="290" r:id="rId3"/>
    <p:sldId id="291" r:id="rId4"/>
    <p:sldId id="287" r:id="rId5"/>
    <p:sldId id="292" r:id="rId6"/>
    <p:sldId id="293" r:id="rId7"/>
    <p:sldId id="312" r:id="rId8"/>
    <p:sldId id="31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9" r:id="rId20"/>
    <p:sldId id="310" r:id="rId21"/>
    <p:sldId id="311" r:id="rId22"/>
    <p:sldId id="304" r:id="rId23"/>
    <p:sldId id="305" r:id="rId24"/>
    <p:sldId id="30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4979568-E7CC-49CB-B919-B7306E09CF38}" name="MD TOMAS UDDIN" initials="MU" userId="24c479ac9d4aeb36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167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719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2293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333169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2108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3029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246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7990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68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340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22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868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97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852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63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124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257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7895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D6859-8351-82F4-F64F-45DBB560D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62152"/>
            <a:ext cx="12417552" cy="1804695"/>
          </a:xfrm>
        </p:spPr>
        <p:txBody>
          <a:bodyPr>
            <a:normAutofit/>
          </a:bodyPr>
          <a:lstStyle/>
          <a:p>
            <a:pPr algn="ctr"/>
            <a:r>
              <a:rPr lang="en-GB" sz="5400" b="1" i="1" dirty="0">
                <a:solidFill>
                  <a:schemeClr val="accent1">
                    <a:lumMod val="50000"/>
                  </a:schemeClr>
                </a:solidFill>
                <a:highlight>
                  <a:srgbClr val="00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Wellcome</a:t>
            </a:r>
            <a:r>
              <a:rPr lang="en-GB" sz="5400" b="1" i="1" dirty="0">
                <a:highlight>
                  <a:srgbClr val="00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en-GB" sz="5400" b="1" i="1" dirty="0">
                <a:solidFill>
                  <a:srgbClr val="00B050"/>
                </a:solidFill>
                <a:highlight>
                  <a:srgbClr val="00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to </a:t>
            </a:r>
            <a:br>
              <a:rPr lang="en-GB" sz="5400" b="1" i="1" dirty="0">
                <a:solidFill>
                  <a:srgbClr val="00B050"/>
                </a:solidFill>
                <a:highlight>
                  <a:srgbClr val="00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en-GB" sz="5400" b="1" i="1" dirty="0">
                <a:solidFill>
                  <a:schemeClr val="accent1">
                    <a:lumMod val="50000"/>
                  </a:schemeClr>
                </a:solidFill>
                <a:highlight>
                  <a:srgbClr val="00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my project </a:t>
            </a:r>
            <a:r>
              <a:rPr lang="en-GB" sz="5400" b="1" i="1" dirty="0">
                <a:solidFill>
                  <a:srgbClr val="0070C0"/>
                </a:solidFill>
                <a:highlight>
                  <a:srgbClr val="00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Presentation</a:t>
            </a:r>
            <a:endParaRPr lang="en-US" sz="5400" b="1" i="1" dirty="0">
              <a:solidFill>
                <a:srgbClr val="0070C0"/>
              </a:solidFill>
              <a:highlight>
                <a:srgbClr val="000000"/>
              </a:highlight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22C73B-5617-7686-3B97-234AC2F76C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2376" y="4286503"/>
            <a:ext cx="10826496" cy="2101087"/>
          </a:xfrm>
        </p:spPr>
        <p:txBody>
          <a:bodyPr>
            <a:normAutofit/>
          </a:bodyPr>
          <a:lstStyle/>
          <a:p>
            <a:pPr algn="ctr"/>
            <a:r>
              <a:rPr lang="en-GB" sz="6600" b="1" i="1" dirty="0">
                <a:solidFill>
                  <a:srgbClr val="FF0000"/>
                </a:solidFill>
                <a:highlight>
                  <a:srgbClr val="00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Laravel </a:t>
            </a:r>
            <a:r>
              <a:rPr lang="en-GB" sz="6600" b="1" i="1" dirty="0">
                <a:highlight>
                  <a:srgbClr val="00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news portal </a:t>
            </a:r>
            <a:r>
              <a:rPr lang="en-GB" sz="6600" b="1" i="1" dirty="0" err="1">
                <a:highlight>
                  <a:srgbClr val="000000"/>
                </a:highligh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Blog_site</a:t>
            </a:r>
            <a:endParaRPr lang="en-US" sz="6600" dirty="0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2ECB3F7-2954-B59F-294A-3777E2878EAA}"/>
              </a:ext>
            </a:extLst>
          </p:cNvPr>
          <p:cNvSpPr/>
          <p:nvPr/>
        </p:nvSpPr>
        <p:spPr>
          <a:xfrm>
            <a:off x="5249917" y="2593428"/>
            <a:ext cx="2624959" cy="169307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91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7771D4-1737-9EE9-4C7D-20906A31A7C9}"/>
              </a:ext>
            </a:extLst>
          </p:cNvPr>
          <p:cNvSpPr txBox="1"/>
          <p:nvPr/>
        </p:nvSpPr>
        <p:spPr>
          <a:xfrm>
            <a:off x="0" y="14350"/>
            <a:ext cx="12192000" cy="64633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b="1" i="1" dirty="0">
                <a:solidFill>
                  <a:schemeClr val="tx2">
                    <a:lumMod val="25000"/>
                  </a:schemeClr>
                </a:solidFill>
              </a:rPr>
              <a:t> user change your </a:t>
            </a:r>
            <a:r>
              <a:rPr lang="en-US" sz="3600" b="1" i="1" dirty="0" err="1">
                <a:solidFill>
                  <a:schemeClr val="tx2">
                    <a:lumMod val="25000"/>
                  </a:schemeClr>
                </a:solidFill>
              </a:rPr>
              <a:t>Name,email,password,photos</a:t>
            </a:r>
            <a:r>
              <a:rPr lang="en-US" sz="3600" b="1" i="1" dirty="0">
                <a:solidFill>
                  <a:schemeClr val="tx2">
                    <a:lumMod val="25000"/>
                  </a:schemeClr>
                </a:solidFill>
              </a:rPr>
              <a:t>			 </a:t>
            </a:r>
          </a:p>
        </p:txBody>
      </p:sp>
      <p:pic>
        <p:nvPicPr>
          <p:cNvPr id="5" name="Picture 4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7DCF95CA-8CF5-AE78-8B09-2176D2272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1537"/>
            <a:ext cx="12192000" cy="590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687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1FD825-CB09-9555-2960-CEE38B574F13}"/>
              </a:ext>
            </a:extLst>
          </p:cNvPr>
          <p:cNvSpPr txBox="1"/>
          <p:nvPr/>
        </p:nvSpPr>
        <p:spPr>
          <a:xfrm>
            <a:off x="0" y="40609"/>
            <a:ext cx="12192000" cy="76944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i="1" dirty="0">
                <a:solidFill>
                  <a:schemeClr val="bg1"/>
                </a:solidFill>
              </a:rPr>
              <a:t>User all information			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C1D3C70-2524-3C27-CA64-290C766DA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7848"/>
            <a:ext cx="12192000" cy="5972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787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63DA38A-E4AB-E79C-53C8-3113C2771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4812"/>
            <a:ext cx="12192000" cy="68084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967104-887B-90BC-B683-FF57687C0D48}"/>
              </a:ext>
            </a:extLst>
          </p:cNvPr>
          <p:cNvSpPr txBox="1"/>
          <p:nvPr/>
        </p:nvSpPr>
        <p:spPr>
          <a:xfrm>
            <a:off x="0" y="-88654"/>
            <a:ext cx="12192000" cy="707886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</p:spPr>
        <p:txBody>
          <a:bodyPr wrap="square">
            <a:spAutoFit/>
          </a:bodyPr>
          <a:lstStyle/>
          <a:p>
            <a:r>
              <a:rPr lang="en-GB" sz="4000" b="1" dirty="0">
                <a:solidFill>
                  <a:schemeClr val="bg1"/>
                </a:solidFill>
                <a:latin typeface="Roboto" panose="02000000000000000000" pitchFamily="2" charset="0"/>
              </a:rPr>
              <a:t>All Authors list show and Active status system  </a:t>
            </a:r>
            <a:endParaRPr 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73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15D649-E989-EDAC-0086-E079796A0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12064"/>
            <a:ext cx="12192001" cy="6345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207EAA-EAF6-06EA-D4EF-C97AA40C3CD3}"/>
              </a:ext>
            </a:extLst>
          </p:cNvPr>
          <p:cNvSpPr txBox="1"/>
          <p:nvPr/>
        </p:nvSpPr>
        <p:spPr>
          <a:xfrm>
            <a:off x="0" y="0"/>
            <a:ext cx="12192000" cy="523220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b="1">
                <a:solidFill>
                  <a:schemeClr val="bg1"/>
                </a:solidFill>
                <a:highlight>
                  <a:srgbClr val="C0C0C0"/>
                </a:highlight>
              </a:defRPr>
            </a:lvl1pPr>
          </a:lstStyle>
          <a:p>
            <a:r>
              <a:rPr lang="en-GB" sz="2800" dirty="0"/>
              <a:t>Role management System add /Delete role                    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9091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2D1079-5B24-9E54-38BB-C88952485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0856"/>
            <a:ext cx="12192000" cy="57362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4A25BA-41A1-B6D8-04C9-BAEC3924ED7E}"/>
              </a:ext>
            </a:extLst>
          </p:cNvPr>
          <p:cNvSpPr txBox="1"/>
          <p:nvPr/>
        </p:nvSpPr>
        <p:spPr>
          <a:xfrm>
            <a:off x="0" y="0"/>
            <a:ext cx="12192000" cy="10772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GB" sz="3200" dirty="0">
                <a:solidFill>
                  <a:schemeClr val="bg1"/>
                </a:solidFill>
              </a:rPr>
              <a:t>Category list and add new category </a:t>
            </a:r>
          </a:p>
          <a:p>
            <a:pPr algn="ctr"/>
            <a:r>
              <a:rPr lang="en-GB" sz="3200" dirty="0">
                <a:solidFill>
                  <a:schemeClr val="bg1"/>
                </a:solidFill>
              </a:rPr>
              <a:t>Category Edit/Delete option 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843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BBE7E2-E6CE-7CE5-8B92-EF17C31FF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9669"/>
            <a:ext cx="12192000" cy="61577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B17F82-581C-F7C3-84EE-B19F9159F115}"/>
              </a:ext>
            </a:extLst>
          </p:cNvPr>
          <p:cNvSpPr txBox="1"/>
          <p:nvPr/>
        </p:nvSpPr>
        <p:spPr>
          <a:xfrm>
            <a:off x="0" y="34790"/>
            <a:ext cx="12192000" cy="584775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</a:rPr>
              <a:t>Category Trash Delete and Restore and permanent Delete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342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A921CB-2EE9-C5CF-0C97-2F7A24EB6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" y="452862"/>
            <a:ext cx="12179926" cy="62771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B40B9C-3D87-FCD9-DD0B-5AC6768D1794}"/>
              </a:ext>
            </a:extLst>
          </p:cNvPr>
          <p:cNvSpPr txBox="1"/>
          <p:nvPr/>
        </p:nvSpPr>
        <p:spPr>
          <a:xfrm>
            <a:off x="12074" y="6019"/>
            <a:ext cx="12179926" cy="830997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sz="2400" b="1" dirty="0">
                <a:solidFill>
                  <a:schemeClr val="bg1"/>
                </a:solidFill>
              </a:rPr>
              <a:t>Tag list show and Add new Tags Items </a:t>
            </a: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-&gt;Delete user Tags option 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76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22EA6D-B204-21EA-25D4-48A1075C7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418"/>
            <a:ext cx="12192000" cy="61793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5B91DE-B024-02A0-5967-1DBD3C6FFB8A}"/>
              </a:ext>
            </a:extLst>
          </p:cNvPr>
          <p:cNvSpPr txBox="1"/>
          <p:nvPr/>
        </p:nvSpPr>
        <p:spPr>
          <a:xfrm>
            <a:off x="0" y="21074"/>
            <a:ext cx="12192000" cy="477054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sz="2500" b="1" dirty="0">
                <a:solidFill>
                  <a:schemeClr val="bg1"/>
                </a:solidFill>
              </a:rPr>
              <a:t>Subscriptions</a:t>
            </a:r>
            <a:r>
              <a:rPr lang="en-US" sz="2500" b="1" dirty="0">
                <a:solidFill>
                  <a:schemeClr val="bg1"/>
                </a:solidFill>
              </a:rPr>
              <a:t>-&gt;show subscriber email ,date ,Delete option </a:t>
            </a:r>
            <a:endParaRPr lang="en-GB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47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A31BC8-F803-01A9-2F8C-E0EC9504B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9713"/>
            <a:ext cx="12192000" cy="6449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B665CC-7E3D-A594-6CE1-EC1A41E25ED7}"/>
              </a:ext>
            </a:extLst>
          </p:cNvPr>
          <p:cNvSpPr txBox="1"/>
          <p:nvPr/>
        </p:nvSpPr>
        <p:spPr>
          <a:xfrm>
            <a:off x="0" y="36576"/>
            <a:ext cx="12115800" cy="369332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bg1"/>
                </a:solidFill>
              </a:rPr>
              <a:t>FAQ ADD</a:t>
            </a: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8564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5A6D98-787B-B9ED-B90C-5E8121C7B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2078"/>
            <a:ext cx="12192000" cy="64613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88A21F-B050-FDBE-7D71-B86B4AAE88AE}"/>
              </a:ext>
            </a:extLst>
          </p:cNvPr>
          <p:cNvSpPr txBox="1"/>
          <p:nvPr/>
        </p:nvSpPr>
        <p:spPr>
          <a:xfrm>
            <a:off x="0" y="-1786"/>
            <a:ext cx="12192000" cy="369332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bg1"/>
                </a:solidFill>
              </a:rPr>
              <a:t>Author dashboard and profile information update system </a:t>
            </a: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4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>
            <a:extLst>
              <a:ext uri="{FF2B5EF4-FFF2-40B4-BE49-F238E27FC236}">
                <a16:creationId xmlns:a16="http://schemas.microsoft.com/office/drawing/2014/main" id="{04CA488F-981C-3513-540B-1F348923D638}"/>
              </a:ext>
            </a:extLst>
          </p:cNvPr>
          <p:cNvSpPr txBox="1">
            <a:spLocks/>
          </p:cNvSpPr>
          <p:nvPr/>
        </p:nvSpPr>
        <p:spPr>
          <a:xfrm>
            <a:off x="2673530" y="162415"/>
            <a:ext cx="5062294" cy="651401"/>
          </a:xfrm>
          <a:prstGeom prst="rect">
            <a:avLst/>
          </a:prstGeom>
        </p:spPr>
        <p:txBody>
          <a:bodyPr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FF0000"/>
                </a:solidFill>
                <a:latin typeface="BrahmaputraMJ" pitchFamily="2" charset="0"/>
                <a:ea typeface="Calibri" panose="020F0502020204030204" pitchFamily="34" charset="0"/>
                <a:cs typeface="Calibri" panose="020F0502020204030204" pitchFamily="34" charset="0"/>
              </a:rPr>
              <a:t>প্রজেক্টের</a:t>
            </a:r>
            <a:r>
              <a:rPr lang="en-US" b="1" dirty="0">
                <a:solidFill>
                  <a:srgbClr val="FF0000"/>
                </a:solidFill>
              </a:rPr>
              <a:t> উদ্দেশ্য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DDB2C8CF-34F7-A6CF-3632-6D64C78A41BA}"/>
              </a:ext>
            </a:extLst>
          </p:cNvPr>
          <p:cNvSpPr txBox="1">
            <a:spLocks/>
          </p:cNvSpPr>
          <p:nvPr/>
        </p:nvSpPr>
        <p:spPr>
          <a:xfrm>
            <a:off x="338328" y="2103121"/>
            <a:ext cx="11853672" cy="12527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solidFill>
                <a:schemeClr val="accent1">
                  <a:lumMod val="75000"/>
                </a:schemeClr>
              </a:solidFill>
              <a:highlight>
                <a:srgbClr val="80808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1455A3-3110-E004-92A7-49C0E512A27B}"/>
              </a:ext>
            </a:extLst>
          </p:cNvPr>
          <p:cNvSpPr txBox="1"/>
          <p:nvPr/>
        </p:nvSpPr>
        <p:spPr>
          <a:xfrm>
            <a:off x="164592" y="1096174"/>
            <a:ext cx="118536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Laravel blog-site   </a:t>
            </a:r>
            <a:r>
              <a:rPr lang="as-IN" sz="2000" dirty="0"/>
              <a:t>এর উদ্দেশ্য হলো একটি </a:t>
            </a:r>
            <a:r>
              <a:rPr lang="en-US" sz="2000" dirty="0"/>
              <a:t>News portal </a:t>
            </a:r>
            <a:r>
              <a:rPr lang="as-IN" sz="2000" dirty="0"/>
              <a:t>ওয়েবসাইট কে </a:t>
            </a:r>
            <a:r>
              <a:rPr lang="en-US" sz="2000" dirty="0"/>
              <a:t>Dynamically  </a:t>
            </a:r>
            <a:r>
              <a:rPr lang="as-IN" sz="2000" dirty="0"/>
              <a:t>রক্ষণাবেক্ষণ করা। এবং রোল পারমিশন কৃত </a:t>
            </a:r>
            <a:r>
              <a:rPr lang="en-US" sz="2000" dirty="0"/>
              <a:t>Author </a:t>
            </a:r>
            <a:r>
              <a:rPr lang="as-IN" sz="2000" dirty="0"/>
              <a:t>পোস্ট গুলো লাইফ পেজে প্রদর্শন করা।প্রত্যেকটি </a:t>
            </a:r>
            <a:r>
              <a:rPr lang="en-US" sz="2000" dirty="0"/>
              <a:t>Mode a Click able page review </a:t>
            </a:r>
            <a:r>
              <a:rPr lang="as-IN" sz="2000" dirty="0"/>
              <a:t>করানোও , </a:t>
            </a:r>
            <a:r>
              <a:rPr lang="en-US" sz="2000" dirty="0"/>
              <a:t>Category &amp; Tags Wish post reviews </a:t>
            </a:r>
            <a:r>
              <a:rPr lang="as-IN" sz="2000" dirty="0"/>
              <a:t>করা।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2CDC78-FE6E-968C-E345-291C230E85B5}"/>
              </a:ext>
            </a:extLst>
          </p:cNvPr>
          <p:cNvSpPr txBox="1"/>
          <p:nvPr/>
        </p:nvSpPr>
        <p:spPr>
          <a:xfrm>
            <a:off x="2926080" y="2437877"/>
            <a:ext cx="69037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i="1" u="sng" dirty="0">
                <a:solidFill>
                  <a:schemeClr val="accent1">
                    <a:lumMod val="75000"/>
                  </a:schemeClr>
                </a:solidFill>
              </a:rPr>
              <a:t>PROJECT FEATURES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1B8C8D9-46DA-1718-4612-3E3EB23FEF37}"/>
              </a:ext>
            </a:extLst>
          </p:cNvPr>
          <p:cNvSpPr txBox="1"/>
          <p:nvPr/>
        </p:nvSpPr>
        <p:spPr>
          <a:xfrm>
            <a:off x="246888" y="3043166"/>
            <a:ext cx="11082528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Authentication </a:t>
            </a:r>
          </a:p>
          <a:p>
            <a:r>
              <a:rPr lang="en-GB" sz="2000" dirty="0"/>
              <a:t>Login&amp; Registration</a:t>
            </a:r>
          </a:p>
          <a:p>
            <a:r>
              <a:rPr lang="en-GB" sz="2000" dirty="0"/>
              <a:t>Search all web site Key and any word </a:t>
            </a:r>
          </a:p>
          <a:p>
            <a:r>
              <a:rPr lang="en-GB" sz="2000" dirty="0"/>
              <a:t>Supper Admin Dashboard</a:t>
            </a:r>
          </a:p>
          <a:p>
            <a:r>
              <a:rPr lang="en-GB" sz="2000" dirty="0"/>
              <a:t>User dashboard</a:t>
            </a:r>
          </a:p>
          <a:p>
            <a:r>
              <a:rPr lang="en-GB" sz="2000" dirty="0"/>
              <a:t>Author Dashboard</a:t>
            </a:r>
          </a:p>
          <a:p>
            <a:r>
              <a:rPr lang="en-GB" sz="2000" dirty="0"/>
              <a:t>Forget password</a:t>
            </a:r>
          </a:p>
          <a:p>
            <a:r>
              <a:rPr lang="en-GB" sz="2000" dirty="0"/>
              <a:t>Role management</a:t>
            </a:r>
          </a:p>
          <a:p>
            <a:r>
              <a:rPr lang="en-GB" sz="2000" dirty="0"/>
              <a:t>Dynamically Content Update </a:t>
            </a:r>
          </a:p>
          <a:p>
            <a:r>
              <a:rPr lang="en-GB" sz="2000" dirty="0"/>
              <a:t>Show popular post </a:t>
            </a:r>
          </a:p>
          <a:p>
            <a:r>
              <a:rPr lang="en-GB" sz="2000" dirty="0"/>
              <a:t>Category wish post revies </a:t>
            </a:r>
          </a:p>
          <a:p>
            <a:r>
              <a:rPr lang="en-GB" sz="2000" dirty="0"/>
              <a:t>Tag Wish post reviews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939438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4" dur="500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500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AA7366-564C-207B-8BD3-4B539E566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386"/>
            <a:ext cx="12192000" cy="64849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A00D3E-E080-25CA-669C-CD346F81FF2F}"/>
              </a:ext>
            </a:extLst>
          </p:cNvPr>
          <p:cNvSpPr txBox="1"/>
          <p:nvPr/>
        </p:nvSpPr>
        <p:spPr>
          <a:xfrm>
            <a:off x="0" y="-57989"/>
            <a:ext cx="12192000" cy="369332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bg1"/>
                </a:solidFill>
              </a:rPr>
              <a:t>Author </a:t>
            </a:r>
            <a:r>
              <a:rPr lang="en-GB" b="1" dirty="0">
                <a:solidFill>
                  <a:schemeClr val="bg1"/>
                </a:solidFill>
              </a:rPr>
              <a:t>add new post </a:t>
            </a:r>
            <a:r>
              <a:rPr lang="en-GB" sz="1800" b="1" dirty="0">
                <a:solidFill>
                  <a:schemeClr val="bg1"/>
                </a:solidFill>
              </a:rPr>
              <a:t> </a:t>
            </a: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28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F985B0-54F3-6B9F-F1AF-3EA8FBEF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9480"/>
            <a:ext cx="12192000" cy="63596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46AFD2-3DEF-D03F-404B-C0909855693C}"/>
              </a:ext>
            </a:extLst>
          </p:cNvPr>
          <p:cNvSpPr txBox="1"/>
          <p:nvPr/>
        </p:nvSpPr>
        <p:spPr>
          <a:xfrm>
            <a:off x="0" y="-10930"/>
            <a:ext cx="12097512" cy="369332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bg1"/>
                </a:solidFill>
              </a:rPr>
              <a:t>Author </a:t>
            </a:r>
            <a:r>
              <a:rPr lang="en-GB" b="1" dirty="0">
                <a:solidFill>
                  <a:schemeClr val="bg1"/>
                </a:solidFill>
              </a:rPr>
              <a:t>post status active and live page show</a:t>
            </a:r>
            <a:r>
              <a:rPr lang="en-GB" sz="1800" b="1" dirty="0">
                <a:solidFill>
                  <a:schemeClr val="bg1"/>
                </a:solidFill>
              </a:rPr>
              <a:t>  ? </a:t>
            </a:r>
            <a:r>
              <a:rPr lang="en-GB" b="1" dirty="0">
                <a:solidFill>
                  <a:schemeClr val="bg1"/>
                </a:solidFill>
              </a:rPr>
              <a:t>Delete option Author post</a:t>
            </a: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567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48A8C5-58A1-BB55-C489-8A439C10A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8916"/>
            <a:ext cx="12192000" cy="62507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4EFE08-9A6D-3B66-1AA1-CB74C4AC5B82}"/>
              </a:ext>
            </a:extLst>
          </p:cNvPr>
          <p:cNvSpPr txBox="1"/>
          <p:nvPr/>
        </p:nvSpPr>
        <p:spPr>
          <a:xfrm>
            <a:off x="-100584" y="16502"/>
            <a:ext cx="12292584" cy="64633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bg1"/>
                </a:solidFill>
              </a:rPr>
              <a:t>FAQ </a:t>
            </a:r>
            <a:r>
              <a:rPr lang="en-GB" b="1" dirty="0">
                <a:solidFill>
                  <a:schemeClr val="bg1"/>
                </a:solidFill>
              </a:rPr>
              <a:t>list show </a:t>
            </a:r>
          </a:p>
          <a:p>
            <a:pPr algn="ctr"/>
            <a:r>
              <a:rPr lang="en-GB" b="1" dirty="0">
                <a:solidFill>
                  <a:schemeClr val="bg1"/>
                </a:solidFill>
              </a:rPr>
              <a:t>View ,Edit ,Delete option </a:t>
            </a: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31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647895-3603-A418-C58E-823949B9F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144" y="629738"/>
            <a:ext cx="12192000" cy="62008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5AD42A-F870-7441-9255-A757C6984F72}"/>
              </a:ext>
            </a:extLst>
          </p:cNvPr>
          <p:cNvSpPr txBox="1"/>
          <p:nvPr/>
        </p:nvSpPr>
        <p:spPr>
          <a:xfrm>
            <a:off x="-9144" y="112514"/>
            <a:ext cx="12106656" cy="369332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Contact massage show and send</a:t>
            </a: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4614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E42683-2CFC-F65C-911C-7315B3BE0F13}"/>
              </a:ext>
            </a:extLst>
          </p:cNvPr>
          <p:cNvSpPr txBox="1"/>
          <p:nvPr/>
        </p:nvSpPr>
        <p:spPr>
          <a:xfrm>
            <a:off x="3047238" y="3244334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bg1"/>
                </a:solidFill>
              </a:rPr>
              <a:t>Author </a:t>
            </a:r>
            <a:r>
              <a:rPr lang="en-GB" b="1" dirty="0">
                <a:solidFill>
                  <a:schemeClr val="bg1"/>
                </a:solidFill>
              </a:rPr>
              <a:t>add new post </a:t>
            </a:r>
            <a:r>
              <a:rPr lang="en-GB" sz="1800" b="1" dirty="0">
                <a:solidFill>
                  <a:schemeClr val="bg1"/>
                </a:solidFill>
              </a:rPr>
              <a:t> 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D7DAF5-0F0D-0F65-7D90-0431F8F1A698}"/>
              </a:ext>
            </a:extLst>
          </p:cNvPr>
          <p:cNvSpPr txBox="1"/>
          <p:nvPr/>
        </p:nvSpPr>
        <p:spPr>
          <a:xfrm>
            <a:off x="3047238" y="3244334"/>
            <a:ext cx="6094476" cy="369332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bg1"/>
                </a:solidFill>
              </a:rPr>
              <a:t>THANK YOU </a:t>
            </a:r>
            <a:endParaRPr 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577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E5D401-827D-0E1A-63D9-12FA863D65FA}"/>
              </a:ext>
            </a:extLst>
          </p:cNvPr>
          <p:cNvSpPr txBox="1"/>
          <p:nvPr/>
        </p:nvSpPr>
        <p:spPr>
          <a:xfrm>
            <a:off x="4663440" y="4378190"/>
            <a:ext cx="752856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600" dirty="0">
                <a:solidFill>
                  <a:srgbClr val="FF0000"/>
                </a:solidFill>
                <a:latin typeface="Roboto" panose="02000000000000000000" pitchFamily="2" charset="0"/>
              </a:rPr>
              <a:t>Lets Go ……….</a:t>
            </a:r>
            <a:endParaRPr lang="en-US" sz="96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0BD19E-BDCD-EC4F-F3FE-30B398AE9A46}"/>
              </a:ext>
            </a:extLst>
          </p:cNvPr>
          <p:cNvSpPr txBox="1"/>
          <p:nvPr/>
        </p:nvSpPr>
        <p:spPr>
          <a:xfrm>
            <a:off x="3044952" y="265176"/>
            <a:ext cx="62704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dirty="0">
                <a:solidFill>
                  <a:schemeClr val="tx1">
                    <a:lumMod val="95000"/>
                  </a:schemeClr>
                </a:solidFill>
                <a:latin typeface="Roboto" panose="02000000000000000000" pitchFamily="2" charset="0"/>
              </a:rPr>
              <a:t>Using Technology </a:t>
            </a:r>
            <a:endParaRPr lang="en-US" sz="48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D99487-24BE-9029-2D92-32D919968CD6}"/>
              </a:ext>
            </a:extLst>
          </p:cNvPr>
          <p:cNvSpPr txBox="1"/>
          <p:nvPr/>
        </p:nvSpPr>
        <p:spPr>
          <a:xfrm>
            <a:off x="640080" y="1289304"/>
            <a:ext cx="867537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chemeClr val="tx1">
                    <a:lumMod val="95000"/>
                  </a:schemeClr>
                </a:solidFill>
                <a:latin typeface="Roboto" panose="02000000000000000000" pitchFamily="2" charset="0"/>
              </a:rPr>
              <a:t>HMTL </a:t>
            </a:r>
          </a:p>
          <a:p>
            <a:r>
              <a:rPr lang="en-GB" sz="2800" dirty="0">
                <a:solidFill>
                  <a:schemeClr val="tx1">
                    <a:lumMod val="95000"/>
                  </a:schemeClr>
                </a:solidFill>
                <a:latin typeface="Roboto" panose="02000000000000000000" pitchFamily="2" charset="0"/>
              </a:rPr>
              <a:t>CSS </a:t>
            </a:r>
          </a:p>
          <a:p>
            <a:r>
              <a:rPr lang="en-GB" sz="2800" dirty="0">
                <a:solidFill>
                  <a:schemeClr val="tx1">
                    <a:lumMod val="95000"/>
                  </a:schemeClr>
                </a:solidFill>
                <a:latin typeface="Roboto" panose="02000000000000000000" pitchFamily="2" charset="0"/>
              </a:rPr>
              <a:t>BOOTSTRAP </a:t>
            </a:r>
          </a:p>
          <a:p>
            <a:r>
              <a:rPr lang="en-GB" sz="2800" dirty="0">
                <a:solidFill>
                  <a:schemeClr val="tx1">
                    <a:lumMod val="95000"/>
                  </a:schemeClr>
                </a:solidFill>
                <a:latin typeface="Roboto" panose="02000000000000000000" pitchFamily="2" charset="0"/>
              </a:rPr>
              <a:t>JAVASCRIPT</a:t>
            </a:r>
          </a:p>
          <a:p>
            <a:r>
              <a:rPr lang="en-GB" sz="2800" dirty="0">
                <a:solidFill>
                  <a:schemeClr val="tx1">
                    <a:lumMod val="95000"/>
                  </a:schemeClr>
                </a:solidFill>
                <a:latin typeface="Roboto" panose="02000000000000000000" pitchFamily="2" charset="0"/>
              </a:rPr>
              <a:t>PHP </a:t>
            </a:r>
          </a:p>
          <a:p>
            <a:r>
              <a:rPr lang="en-GB" sz="2800" dirty="0">
                <a:solidFill>
                  <a:schemeClr val="tx1">
                    <a:lumMod val="95000"/>
                  </a:schemeClr>
                </a:solidFill>
                <a:latin typeface="Roboto" panose="02000000000000000000" pitchFamily="2" charset="0"/>
              </a:rPr>
              <a:t>LARAVEL FREAMEWORK</a:t>
            </a:r>
            <a:endParaRPr lang="en-US" sz="280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97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7771D4-1737-9EE9-4C7D-20906A31A7C9}"/>
              </a:ext>
            </a:extLst>
          </p:cNvPr>
          <p:cNvSpPr txBox="1"/>
          <p:nvPr/>
        </p:nvSpPr>
        <p:spPr>
          <a:xfrm>
            <a:off x="0" y="-30012"/>
            <a:ext cx="12192000" cy="707886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4000" b="1" i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L</a:t>
            </a:r>
            <a:r>
              <a:rPr lang="en-US" sz="4000" b="1" i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aravel</a:t>
            </a:r>
            <a:r>
              <a:rPr lang="en-US" sz="4000" b="1" i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000" b="1" i="1" spc="-15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Blog_site</a:t>
            </a:r>
            <a:r>
              <a:rPr lang="en-US" sz="4000" b="1" i="1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Project Live page Preview  </a:t>
            </a:r>
          </a:p>
        </p:txBody>
      </p:sp>
      <p:pic>
        <p:nvPicPr>
          <p:cNvPr id="5" name="Picture 4" descr="A screenshot of a website&#10;&#10;Description automatically generated">
            <a:extLst>
              <a:ext uri="{FF2B5EF4-FFF2-40B4-BE49-F238E27FC236}">
                <a16:creationId xmlns:a16="http://schemas.microsoft.com/office/drawing/2014/main" id="{A3550E3E-FC3F-E76B-BDBF-368C98D44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7874"/>
            <a:ext cx="12192000" cy="622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129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7771D4-1737-9EE9-4C7D-20906A31A7C9}"/>
              </a:ext>
            </a:extLst>
          </p:cNvPr>
          <p:cNvSpPr txBox="1"/>
          <p:nvPr/>
        </p:nvSpPr>
        <p:spPr>
          <a:xfrm>
            <a:off x="-250628" y="5206"/>
            <a:ext cx="126932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i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 					CONTENT </a:t>
            </a:r>
            <a:r>
              <a:rPr lang="en-US" sz="4000" b="1" i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 Live page Preview  </a:t>
            </a:r>
          </a:p>
        </p:txBody>
      </p:sp>
      <p:pic>
        <p:nvPicPr>
          <p:cNvPr id="4" name="Picture 3" descr="A screenshot of a website&#10;&#10;Description automatically generated">
            <a:extLst>
              <a:ext uri="{FF2B5EF4-FFF2-40B4-BE49-F238E27FC236}">
                <a16:creationId xmlns:a16="http://schemas.microsoft.com/office/drawing/2014/main" id="{1F68FA56-64F8-4CB4-52AF-C1DC2051D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3092"/>
            <a:ext cx="12192000" cy="635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39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7771D4-1737-9EE9-4C7D-20906A31A7C9}"/>
              </a:ext>
            </a:extLst>
          </p:cNvPr>
          <p:cNvSpPr txBox="1"/>
          <p:nvPr/>
        </p:nvSpPr>
        <p:spPr>
          <a:xfrm>
            <a:off x="0" y="520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i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 					Tags </a:t>
            </a:r>
            <a:r>
              <a:rPr lang="en-US" sz="4000" b="1" i="1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 Live page Preview  </a:t>
            </a:r>
          </a:p>
        </p:txBody>
      </p:sp>
      <p:pic>
        <p:nvPicPr>
          <p:cNvPr id="5" name="Picture 4" descr="A screenshot of a website&#10;&#10;Description automatically generated">
            <a:extLst>
              <a:ext uri="{FF2B5EF4-FFF2-40B4-BE49-F238E27FC236}">
                <a16:creationId xmlns:a16="http://schemas.microsoft.com/office/drawing/2014/main" id="{C4D3A787-D166-AD9D-DE30-B16440E9B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9940"/>
            <a:ext cx="12213336" cy="631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87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2903C7-545D-34D4-615D-9EADFAC65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162"/>
            <a:ext cx="12191532" cy="59893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774F86-2E9E-7BE1-A0D2-08C409B648AF}"/>
              </a:ext>
            </a:extLst>
          </p:cNvPr>
          <p:cNvSpPr txBox="1"/>
          <p:nvPr/>
        </p:nvSpPr>
        <p:spPr>
          <a:xfrm>
            <a:off x="0" y="43934"/>
            <a:ext cx="12088368" cy="52322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Login page author and user  dashboard </a:t>
            </a: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282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D2E508-F3F3-DAE5-C681-142BBAE4C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7784"/>
            <a:ext cx="12192000" cy="63002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3877BA-3610-E8EF-C32D-545E4963074C}"/>
              </a:ext>
            </a:extLst>
          </p:cNvPr>
          <p:cNvSpPr txBox="1"/>
          <p:nvPr/>
        </p:nvSpPr>
        <p:spPr>
          <a:xfrm>
            <a:off x="-73152" y="11930"/>
            <a:ext cx="12265152" cy="46166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GB" sz="2400" b="1" dirty="0">
                <a:solidFill>
                  <a:schemeClr val="bg1"/>
                </a:solidFill>
                <a:latin typeface="Roboto" panose="02000000000000000000" pitchFamily="2" charset="0"/>
              </a:rPr>
              <a:t>Reset your password and email verify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41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7771D4-1737-9EE9-4C7D-20906A31A7C9}"/>
              </a:ext>
            </a:extLst>
          </p:cNvPr>
          <p:cNvSpPr txBox="1"/>
          <p:nvPr/>
        </p:nvSpPr>
        <p:spPr>
          <a:xfrm>
            <a:off x="-250628" y="5206"/>
            <a:ext cx="1269325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b="1" i="1" spc="-15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00"/>
                </a:highlight>
              </a:rPr>
              <a:t>Dashboard information</a:t>
            </a:r>
            <a:endParaRPr lang="en-US" sz="4000" b="1" i="1" spc="-15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00"/>
              </a:highlight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8A30E39-4654-95DC-2DA0-A1874F5C0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" y="901716"/>
            <a:ext cx="12186276" cy="5956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01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3418</TotalTime>
  <Words>278</Words>
  <Application>Microsoft Office PowerPoint</Application>
  <PresentationFormat>Widescreen</PresentationFormat>
  <Paragraphs>50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Microsoft YaHei UI</vt:lpstr>
      <vt:lpstr>Arial</vt:lpstr>
      <vt:lpstr>BrahmaputraMJ</vt:lpstr>
      <vt:lpstr>Century Gothic</vt:lpstr>
      <vt:lpstr>Roboto</vt:lpstr>
      <vt:lpstr>Vapor Trail</vt:lpstr>
      <vt:lpstr>Wellcome to  my project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wellcome</dc:title>
  <dc:creator>😍MEGHLA😍</dc:creator>
  <cp:lastModifiedBy>MD TOMAS UDDIN</cp:lastModifiedBy>
  <cp:revision>65</cp:revision>
  <dcterms:created xsi:type="dcterms:W3CDTF">2023-11-05T09:39:07Z</dcterms:created>
  <dcterms:modified xsi:type="dcterms:W3CDTF">2025-01-09T02:55:54Z</dcterms:modified>
</cp:coreProperties>
</file>

<file path=docProps/thumbnail.jpeg>
</file>